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7E7210E-A29C-4D18-910B-795AA6AB87F3}" v="1295" dt="2022-04-10T20:19:05.61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2" d="100"/>
          <a:sy n="82" d="100"/>
        </p:scale>
        <p:origin x="4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4" Type="http://schemas.openxmlformats.org/officeDocument/2006/relationships/image" Target="../media/image19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4" Type="http://schemas.openxmlformats.org/officeDocument/2006/relationships/image" Target="../media/image1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06CD311-32FB-4AB4-BC77-B0F1720C2EE9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B9F63833-3587-4CF4-A5BE-174ADA3F5BA9}">
      <dgm:prSet/>
      <dgm:spPr/>
      <dgm:t>
        <a:bodyPr/>
        <a:lstStyle/>
        <a:p>
          <a:r>
            <a:rPr lang="en-US"/>
            <a:t>An app designed to either use a user supplied address or their current location to display the highest rated restaurants in that area as well as the weather for the week.</a:t>
          </a:r>
        </a:p>
      </dgm:t>
    </dgm:pt>
    <dgm:pt modelId="{6D9DFD37-8D40-4A90-A5ED-C77DA3080F38}" type="parTrans" cxnId="{43FF09CD-1523-4A46-8062-2ACFFC951834}">
      <dgm:prSet/>
      <dgm:spPr/>
      <dgm:t>
        <a:bodyPr/>
        <a:lstStyle/>
        <a:p>
          <a:endParaRPr lang="en-US"/>
        </a:p>
      </dgm:t>
    </dgm:pt>
    <dgm:pt modelId="{DAD57BAA-CBBB-431B-BD45-36C4D2D1A02C}" type="sibTrans" cxnId="{43FF09CD-1523-4A46-8062-2ACFFC951834}">
      <dgm:prSet/>
      <dgm:spPr/>
      <dgm:t>
        <a:bodyPr/>
        <a:lstStyle/>
        <a:p>
          <a:endParaRPr lang="en-US"/>
        </a:p>
      </dgm:t>
    </dgm:pt>
    <dgm:pt modelId="{890C2D9F-F6E5-4D73-A648-BA8F67D80C4E}">
      <dgm:prSet/>
      <dgm:spPr/>
      <dgm:t>
        <a:bodyPr/>
        <a:lstStyle/>
        <a:p>
          <a:r>
            <a:rPr lang="en-US"/>
            <a:t>Some cities have so many restaurants it can be overwhelming, and it stinks to go out when the weather is less than favorable. This app simplifies the planning for a night out.</a:t>
          </a:r>
        </a:p>
      </dgm:t>
    </dgm:pt>
    <dgm:pt modelId="{02CEBF0A-657E-4F3A-8E25-5A8E6D4E2212}" type="parTrans" cxnId="{629C8817-AA56-4087-8BC6-69B50D451E62}">
      <dgm:prSet/>
      <dgm:spPr/>
      <dgm:t>
        <a:bodyPr/>
        <a:lstStyle/>
        <a:p>
          <a:endParaRPr lang="en-US"/>
        </a:p>
      </dgm:t>
    </dgm:pt>
    <dgm:pt modelId="{CDFDFDDC-3CE0-4E3F-988A-50AE865E0EFF}" type="sibTrans" cxnId="{629C8817-AA56-4087-8BC6-69B50D451E62}">
      <dgm:prSet/>
      <dgm:spPr/>
      <dgm:t>
        <a:bodyPr/>
        <a:lstStyle/>
        <a:p>
          <a:endParaRPr lang="en-US"/>
        </a:p>
      </dgm:t>
    </dgm:pt>
    <dgm:pt modelId="{9463613B-A12C-40E4-AAB2-9BAFDA7F42EA}" type="pres">
      <dgm:prSet presAssocID="{806CD311-32FB-4AB4-BC77-B0F1720C2EE9}" presName="root" presStyleCnt="0">
        <dgm:presLayoutVars>
          <dgm:dir/>
          <dgm:resizeHandles val="exact"/>
        </dgm:presLayoutVars>
      </dgm:prSet>
      <dgm:spPr/>
    </dgm:pt>
    <dgm:pt modelId="{6D5F3BD7-85B1-4A8B-BFC3-FB0FD7DC8919}" type="pres">
      <dgm:prSet presAssocID="{B9F63833-3587-4CF4-A5BE-174ADA3F5BA9}" presName="compNode" presStyleCnt="0"/>
      <dgm:spPr/>
    </dgm:pt>
    <dgm:pt modelId="{D0F3511F-9B66-47DB-B51F-1DFEA759373A}" type="pres">
      <dgm:prSet presAssocID="{B9F63833-3587-4CF4-A5BE-174ADA3F5BA9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aiter"/>
        </a:ext>
      </dgm:extLst>
    </dgm:pt>
    <dgm:pt modelId="{04F569ED-1193-4DA8-912C-123CD4AC85C1}" type="pres">
      <dgm:prSet presAssocID="{B9F63833-3587-4CF4-A5BE-174ADA3F5BA9}" presName="spaceRect" presStyleCnt="0"/>
      <dgm:spPr/>
    </dgm:pt>
    <dgm:pt modelId="{C078C6F0-A785-400B-9016-88521001ACF4}" type="pres">
      <dgm:prSet presAssocID="{B9F63833-3587-4CF4-A5BE-174ADA3F5BA9}" presName="textRect" presStyleLbl="revTx" presStyleIdx="0" presStyleCnt="2">
        <dgm:presLayoutVars>
          <dgm:chMax val="1"/>
          <dgm:chPref val="1"/>
        </dgm:presLayoutVars>
      </dgm:prSet>
      <dgm:spPr/>
    </dgm:pt>
    <dgm:pt modelId="{DC3D0FC4-C98E-4469-9261-62FE2917FECA}" type="pres">
      <dgm:prSet presAssocID="{DAD57BAA-CBBB-431B-BD45-36C4D2D1A02C}" presName="sibTrans" presStyleCnt="0"/>
      <dgm:spPr/>
    </dgm:pt>
    <dgm:pt modelId="{B56ED8E9-966C-4615-9D4B-527731B8BB0F}" type="pres">
      <dgm:prSet presAssocID="{890C2D9F-F6E5-4D73-A648-BA8F67D80C4E}" presName="compNode" presStyleCnt="0"/>
      <dgm:spPr/>
    </dgm:pt>
    <dgm:pt modelId="{6BE628BF-A037-4124-9F7C-0EC1821C0903}" type="pres">
      <dgm:prSet presAssocID="{890C2D9F-F6E5-4D73-A648-BA8F67D80C4E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aco"/>
        </a:ext>
      </dgm:extLst>
    </dgm:pt>
    <dgm:pt modelId="{1A041421-86C2-4937-96EE-5672E4E9FF7D}" type="pres">
      <dgm:prSet presAssocID="{890C2D9F-F6E5-4D73-A648-BA8F67D80C4E}" presName="spaceRect" presStyleCnt="0"/>
      <dgm:spPr/>
    </dgm:pt>
    <dgm:pt modelId="{20438E54-053A-4115-8A8E-5377424E7B9A}" type="pres">
      <dgm:prSet presAssocID="{890C2D9F-F6E5-4D73-A648-BA8F67D80C4E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BE411F11-2832-4A87-9A9F-442B1C1B0F80}" type="presOf" srcId="{890C2D9F-F6E5-4D73-A648-BA8F67D80C4E}" destId="{20438E54-053A-4115-8A8E-5377424E7B9A}" srcOrd="0" destOrd="0" presId="urn:microsoft.com/office/officeart/2018/2/layout/IconLabelList"/>
    <dgm:cxn modelId="{629C8817-AA56-4087-8BC6-69B50D451E62}" srcId="{806CD311-32FB-4AB4-BC77-B0F1720C2EE9}" destId="{890C2D9F-F6E5-4D73-A648-BA8F67D80C4E}" srcOrd="1" destOrd="0" parTransId="{02CEBF0A-657E-4F3A-8E25-5A8E6D4E2212}" sibTransId="{CDFDFDDC-3CE0-4E3F-988A-50AE865E0EFF}"/>
    <dgm:cxn modelId="{8FF723B4-26AC-479C-B97A-E8988BBFEF7B}" type="presOf" srcId="{B9F63833-3587-4CF4-A5BE-174ADA3F5BA9}" destId="{C078C6F0-A785-400B-9016-88521001ACF4}" srcOrd="0" destOrd="0" presId="urn:microsoft.com/office/officeart/2018/2/layout/IconLabelList"/>
    <dgm:cxn modelId="{FEAE9CB9-3785-475B-82AB-166DBFD34CAB}" type="presOf" srcId="{806CD311-32FB-4AB4-BC77-B0F1720C2EE9}" destId="{9463613B-A12C-40E4-AAB2-9BAFDA7F42EA}" srcOrd="0" destOrd="0" presId="urn:microsoft.com/office/officeart/2018/2/layout/IconLabelList"/>
    <dgm:cxn modelId="{43FF09CD-1523-4A46-8062-2ACFFC951834}" srcId="{806CD311-32FB-4AB4-BC77-B0F1720C2EE9}" destId="{B9F63833-3587-4CF4-A5BE-174ADA3F5BA9}" srcOrd="0" destOrd="0" parTransId="{6D9DFD37-8D40-4A90-A5ED-C77DA3080F38}" sibTransId="{DAD57BAA-CBBB-431B-BD45-36C4D2D1A02C}"/>
    <dgm:cxn modelId="{ECBD61C8-298A-4BE5-B6D9-F38873CF9079}" type="presParOf" srcId="{9463613B-A12C-40E4-AAB2-9BAFDA7F42EA}" destId="{6D5F3BD7-85B1-4A8B-BFC3-FB0FD7DC8919}" srcOrd="0" destOrd="0" presId="urn:microsoft.com/office/officeart/2018/2/layout/IconLabelList"/>
    <dgm:cxn modelId="{27478173-7786-4881-8CDC-5DF758214145}" type="presParOf" srcId="{6D5F3BD7-85B1-4A8B-BFC3-FB0FD7DC8919}" destId="{D0F3511F-9B66-47DB-B51F-1DFEA759373A}" srcOrd="0" destOrd="0" presId="urn:microsoft.com/office/officeart/2018/2/layout/IconLabelList"/>
    <dgm:cxn modelId="{1A3B18AC-104F-4668-97CB-396CDB621DFF}" type="presParOf" srcId="{6D5F3BD7-85B1-4A8B-BFC3-FB0FD7DC8919}" destId="{04F569ED-1193-4DA8-912C-123CD4AC85C1}" srcOrd="1" destOrd="0" presId="urn:microsoft.com/office/officeart/2018/2/layout/IconLabelList"/>
    <dgm:cxn modelId="{93DA2E40-19C4-4320-BC2A-069A275CA7CF}" type="presParOf" srcId="{6D5F3BD7-85B1-4A8B-BFC3-FB0FD7DC8919}" destId="{C078C6F0-A785-400B-9016-88521001ACF4}" srcOrd="2" destOrd="0" presId="urn:microsoft.com/office/officeart/2018/2/layout/IconLabelList"/>
    <dgm:cxn modelId="{1D487F40-783A-4006-8D04-DFD4769F828C}" type="presParOf" srcId="{9463613B-A12C-40E4-AAB2-9BAFDA7F42EA}" destId="{DC3D0FC4-C98E-4469-9261-62FE2917FECA}" srcOrd="1" destOrd="0" presId="urn:microsoft.com/office/officeart/2018/2/layout/IconLabelList"/>
    <dgm:cxn modelId="{53B11D2F-5E13-4992-915E-0AD14E12ECAB}" type="presParOf" srcId="{9463613B-A12C-40E4-AAB2-9BAFDA7F42EA}" destId="{B56ED8E9-966C-4615-9D4B-527731B8BB0F}" srcOrd="2" destOrd="0" presId="urn:microsoft.com/office/officeart/2018/2/layout/IconLabelList"/>
    <dgm:cxn modelId="{E5AEC981-5E2C-43DF-A4C7-B6428F963DCE}" type="presParOf" srcId="{B56ED8E9-966C-4615-9D4B-527731B8BB0F}" destId="{6BE628BF-A037-4124-9F7C-0EC1821C0903}" srcOrd="0" destOrd="0" presId="urn:microsoft.com/office/officeart/2018/2/layout/IconLabelList"/>
    <dgm:cxn modelId="{0BA5E84C-E825-4C48-B747-2DFF1A7A6E9A}" type="presParOf" srcId="{B56ED8E9-966C-4615-9D4B-527731B8BB0F}" destId="{1A041421-86C2-4937-96EE-5672E4E9FF7D}" srcOrd="1" destOrd="0" presId="urn:microsoft.com/office/officeart/2018/2/layout/IconLabelList"/>
    <dgm:cxn modelId="{1B50C7EB-76AB-4368-9F60-73757ABB076E}" type="presParOf" srcId="{B56ED8E9-966C-4615-9D4B-527731B8BB0F}" destId="{20438E54-053A-4115-8A8E-5377424E7B9A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854755B-8A05-422B-87BC-BCF0EF1B3AD8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A8402D63-B800-403D-92CE-4DE522B26F68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Created </a:t>
          </a:r>
          <a:r>
            <a:rPr lang="en-US" dirty="0">
              <a:latin typeface="Garamond" panose="020F0302020204030204"/>
            </a:rPr>
            <a:t>framework</a:t>
          </a:r>
          <a:r>
            <a:rPr lang="en-US" dirty="0"/>
            <a:t> for the site</a:t>
          </a:r>
          <a:r>
            <a:rPr lang="en-US" dirty="0">
              <a:latin typeface="Garamond" panose="020F0302020204030204"/>
            </a:rPr>
            <a:t> and added styling</a:t>
          </a:r>
          <a:endParaRPr lang="en-US" dirty="0"/>
        </a:p>
      </dgm:t>
    </dgm:pt>
    <dgm:pt modelId="{7DDA0E63-C2F3-401E-BB28-F526A6702B92}" type="parTrans" cxnId="{631323D3-276F-43D1-BF46-AEA9CCF78F73}">
      <dgm:prSet/>
      <dgm:spPr/>
      <dgm:t>
        <a:bodyPr/>
        <a:lstStyle/>
        <a:p>
          <a:endParaRPr lang="en-US"/>
        </a:p>
      </dgm:t>
    </dgm:pt>
    <dgm:pt modelId="{5A6812BE-C45C-40A9-A8A1-048493BDF73C}" type="sibTrans" cxnId="{631323D3-276F-43D1-BF46-AEA9CCF78F73}">
      <dgm:prSet/>
      <dgm:spPr/>
      <dgm:t>
        <a:bodyPr/>
        <a:lstStyle/>
        <a:p>
          <a:endParaRPr lang="en-US"/>
        </a:p>
      </dgm:t>
    </dgm:pt>
    <dgm:pt modelId="{57CBB7A1-E11E-4D33-9707-1FA9C69AFAD0}">
      <dgm:prSet/>
      <dgm:spPr/>
      <dgm:t>
        <a:bodyPr/>
        <a:lstStyle/>
        <a:p>
          <a:pPr rtl="0">
            <a:lnSpc>
              <a:spcPct val="100000"/>
            </a:lnSpc>
            <a:defRPr cap="all"/>
          </a:pPr>
          <a:r>
            <a:rPr lang="en-US" dirty="0"/>
            <a:t>Created the "My Picks" section functionality</a:t>
          </a:r>
          <a:r>
            <a:rPr lang="en-US" dirty="0">
              <a:latin typeface="Garamond" panose="020F0302020204030204"/>
            </a:rPr>
            <a:t> allowing Restaurants to save to local storage</a:t>
          </a:r>
          <a:endParaRPr lang="en-US" dirty="0"/>
        </a:p>
      </dgm:t>
    </dgm:pt>
    <dgm:pt modelId="{9E4F535F-EB6A-47AF-8A99-FAD130C9E5C6}" type="parTrans" cxnId="{ED70D37B-1620-4540-8F95-2628A1D99D48}">
      <dgm:prSet/>
      <dgm:spPr/>
      <dgm:t>
        <a:bodyPr/>
        <a:lstStyle/>
        <a:p>
          <a:endParaRPr lang="en-US"/>
        </a:p>
      </dgm:t>
    </dgm:pt>
    <dgm:pt modelId="{5F44EC20-4228-44C5-8E93-D1555C37BFC6}" type="sibTrans" cxnId="{ED70D37B-1620-4540-8F95-2628A1D99D48}">
      <dgm:prSet/>
      <dgm:spPr/>
      <dgm:t>
        <a:bodyPr/>
        <a:lstStyle/>
        <a:p>
          <a:endParaRPr lang="en-US"/>
        </a:p>
      </dgm:t>
    </dgm:pt>
    <dgm:pt modelId="{B4DAB17F-E7A1-44A3-A587-BB812A7FFBB4}">
      <dgm:prSet phldr="0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latin typeface="Garamond" panose="020F0302020204030204"/>
            </a:rPr>
            <a:t>Organized Team Tasks</a:t>
          </a:r>
        </a:p>
      </dgm:t>
    </dgm:pt>
    <dgm:pt modelId="{5C85DD35-4CB4-4D20-A642-6A196169008D}" type="parTrans" cxnId="{CDB617B6-8F77-4F37-97B7-F2AFABE50AB7}">
      <dgm:prSet/>
      <dgm:spPr/>
      <dgm:t>
        <a:bodyPr/>
        <a:lstStyle/>
        <a:p>
          <a:endParaRPr lang="en-US"/>
        </a:p>
      </dgm:t>
    </dgm:pt>
    <dgm:pt modelId="{084A6782-1ED1-4D17-B266-82C7CC0BEB1E}" type="sibTrans" cxnId="{CDB617B6-8F77-4F37-97B7-F2AFABE50AB7}">
      <dgm:prSet/>
      <dgm:spPr/>
      <dgm:t>
        <a:bodyPr/>
        <a:lstStyle/>
        <a:p>
          <a:endParaRPr lang="en-US"/>
        </a:p>
      </dgm:t>
    </dgm:pt>
    <dgm:pt modelId="{3DBF7E6B-1DC7-46F2-961D-1DE6C7D83D76}" type="pres">
      <dgm:prSet presAssocID="{6854755B-8A05-422B-87BC-BCF0EF1B3AD8}" presName="root" presStyleCnt="0">
        <dgm:presLayoutVars>
          <dgm:dir/>
          <dgm:resizeHandles val="exact"/>
        </dgm:presLayoutVars>
      </dgm:prSet>
      <dgm:spPr/>
    </dgm:pt>
    <dgm:pt modelId="{882C8805-8727-4B72-832D-64319D359682}" type="pres">
      <dgm:prSet presAssocID="{A8402D63-B800-403D-92CE-4DE522B26F68}" presName="compNode" presStyleCnt="0"/>
      <dgm:spPr/>
    </dgm:pt>
    <dgm:pt modelId="{5FD37EA8-4C16-4817-BB60-DC19B37FACE7}" type="pres">
      <dgm:prSet presAssocID="{A8402D63-B800-403D-92CE-4DE522B26F68}" presName="iconBgRect" presStyleLbl="bgShp" presStyleIdx="0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97B6B4E3-9775-4364-A34D-09079EB7A696}" type="pres">
      <dgm:prSet presAssocID="{A8402D63-B800-403D-92CE-4DE522B26F68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C7EF7700-E26F-471F-9474-38736D95EFDB}" type="pres">
      <dgm:prSet presAssocID="{A8402D63-B800-403D-92CE-4DE522B26F68}" presName="spaceRect" presStyleCnt="0"/>
      <dgm:spPr/>
    </dgm:pt>
    <dgm:pt modelId="{0B32499E-443D-4D16-9A69-84CEDA737312}" type="pres">
      <dgm:prSet presAssocID="{A8402D63-B800-403D-92CE-4DE522B26F68}" presName="textRect" presStyleLbl="revTx" presStyleIdx="0" presStyleCnt="3">
        <dgm:presLayoutVars>
          <dgm:chMax val="1"/>
          <dgm:chPref val="1"/>
        </dgm:presLayoutVars>
      </dgm:prSet>
      <dgm:spPr/>
    </dgm:pt>
    <dgm:pt modelId="{54391EF5-7AEE-409E-9C0B-DD35D801CF10}" type="pres">
      <dgm:prSet presAssocID="{5A6812BE-C45C-40A9-A8A1-048493BDF73C}" presName="sibTrans" presStyleCnt="0"/>
      <dgm:spPr/>
    </dgm:pt>
    <dgm:pt modelId="{04FE180B-A693-4AAB-A543-B55ECA537147}" type="pres">
      <dgm:prSet presAssocID="{57CBB7A1-E11E-4D33-9707-1FA9C69AFAD0}" presName="compNode" presStyleCnt="0"/>
      <dgm:spPr/>
    </dgm:pt>
    <dgm:pt modelId="{C508FE7F-4333-45AD-820A-09DA1CA2E62F}" type="pres">
      <dgm:prSet presAssocID="{57CBB7A1-E11E-4D33-9707-1FA9C69AFAD0}" presName="iconBgRect" presStyleLbl="bgShp" presStyleIdx="1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AA67EE30-B060-4B2D-B54D-5F2BEF410766}" type="pres">
      <dgm:prSet presAssocID="{57CBB7A1-E11E-4D33-9707-1FA9C69AFAD0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nk"/>
        </a:ext>
      </dgm:extLst>
    </dgm:pt>
    <dgm:pt modelId="{9057A3FF-84D5-4A2A-BD9D-0696F9654CE7}" type="pres">
      <dgm:prSet presAssocID="{57CBB7A1-E11E-4D33-9707-1FA9C69AFAD0}" presName="spaceRect" presStyleCnt="0"/>
      <dgm:spPr/>
    </dgm:pt>
    <dgm:pt modelId="{68144B7D-57BB-4CEF-AB46-13DF62B56382}" type="pres">
      <dgm:prSet presAssocID="{57CBB7A1-E11E-4D33-9707-1FA9C69AFAD0}" presName="textRect" presStyleLbl="revTx" presStyleIdx="1" presStyleCnt="3">
        <dgm:presLayoutVars>
          <dgm:chMax val="1"/>
          <dgm:chPref val="1"/>
        </dgm:presLayoutVars>
      </dgm:prSet>
      <dgm:spPr/>
    </dgm:pt>
    <dgm:pt modelId="{2C5D2411-0DD5-4B41-971D-31C0ADE9C633}" type="pres">
      <dgm:prSet presAssocID="{5F44EC20-4228-44C5-8E93-D1555C37BFC6}" presName="sibTrans" presStyleCnt="0"/>
      <dgm:spPr/>
    </dgm:pt>
    <dgm:pt modelId="{6BA21BB0-2EBE-42B0-BD8E-124B56044B41}" type="pres">
      <dgm:prSet presAssocID="{B4DAB17F-E7A1-44A3-A587-BB812A7FFBB4}" presName="compNode" presStyleCnt="0"/>
      <dgm:spPr/>
    </dgm:pt>
    <dgm:pt modelId="{D4EF6604-B7E9-46E0-82A1-0A7053D7E646}" type="pres">
      <dgm:prSet presAssocID="{B4DAB17F-E7A1-44A3-A587-BB812A7FFBB4}" presName="iconBgRect" presStyleLbl="bgShp" presStyleIdx="2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7B0041C7-53F2-4F69-9DDD-E070592E3200}" type="pres">
      <dgm:prSet presAssocID="{B4DAB17F-E7A1-44A3-A587-BB812A7FFBB4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ierarchy"/>
        </a:ext>
      </dgm:extLst>
    </dgm:pt>
    <dgm:pt modelId="{4294FF64-7837-4236-A2D4-6186ECCDE310}" type="pres">
      <dgm:prSet presAssocID="{B4DAB17F-E7A1-44A3-A587-BB812A7FFBB4}" presName="spaceRect" presStyleCnt="0"/>
      <dgm:spPr/>
    </dgm:pt>
    <dgm:pt modelId="{64829399-8608-429D-8FDD-74BB03E4249F}" type="pres">
      <dgm:prSet presAssocID="{B4DAB17F-E7A1-44A3-A587-BB812A7FFBB4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DF54A205-1D36-47A5-B493-4E10CDF7AEC0}" type="presOf" srcId="{57CBB7A1-E11E-4D33-9707-1FA9C69AFAD0}" destId="{68144B7D-57BB-4CEF-AB46-13DF62B56382}" srcOrd="0" destOrd="0" presId="urn:microsoft.com/office/officeart/2018/5/layout/IconLeafLabelList"/>
    <dgm:cxn modelId="{ED70D37B-1620-4540-8F95-2628A1D99D48}" srcId="{6854755B-8A05-422B-87BC-BCF0EF1B3AD8}" destId="{57CBB7A1-E11E-4D33-9707-1FA9C69AFAD0}" srcOrd="1" destOrd="0" parTransId="{9E4F535F-EB6A-47AF-8A99-FAD130C9E5C6}" sibTransId="{5F44EC20-4228-44C5-8E93-D1555C37BFC6}"/>
    <dgm:cxn modelId="{99DFE2A6-772D-4FF1-8DB8-73C94A528B01}" type="presOf" srcId="{6854755B-8A05-422B-87BC-BCF0EF1B3AD8}" destId="{3DBF7E6B-1DC7-46F2-961D-1DE6C7D83D76}" srcOrd="0" destOrd="0" presId="urn:microsoft.com/office/officeart/2018/5/layout/IconLeafLabelList"/>
    <dgm:cxn modelId="{CDB617B6-8F77-4F37-97B7-F2AFABE50AB7}" srcId="{6854755B-8A05-422B-87BC-BCF0EF1B3AD8}" destId="{B4DAB17F-E7A1-44A3-A587-BB812A7FFBB4}" srcOrd="2" destOrd="0" parTransId="{5C85DD35-4CB4-4D20-A642-6A196169008D}" sibTransId="{084A6782-1ED1-4D17-B266-82C7CC0BEB1E}"/>
    <dgm:cxn modelId="{631323D3-276F-43D1-BF46-AEA9CCF78F73}" srcId="{6854755B-8A05-422B-87BC-BCF0EF1B3AD8}" destId="{A8402D63-B800-403D-92CE-4DE522B26F68}" srcOrd="0" destOrd="0" parTransId="{7DDA0E63-C2F3-401E-BB28-F526A6702B92}" sibTransId="{5A6812BE-C45C-40A9-A8A1-048493BDF73C}"/>
    <dgm:cxn modelId="{AC4D53D4-D9FF-4D67-8CFC-A1FC2BDD5A34}" type="presOf" srcId="{B4DAB17F-E7A1-44A3-A587-BB812A7FFBB4}" destId="{64829399-8608-429D-8FDD-74BB03E4249F}" srcOrd="0" destOrd="0" presId="urn:microsoft.com/office/officeart/2018/5/layout/IconLeafLabelList"/>
    <dgm:cxn modelId="{E525A1F4-C1A6-4238-8DB9-52CC5515EB32}" type="presOf" srcId="{A8402D63-B800-403D-92CE-4DE522B26F68}" destId="{0B32499E-443D-4D16-9A69-84CEDA737312}" srcOrd="0" destOrd="0" presId="urn:microsoft.com/office/officeart/2018/5/layout/IconLeafLabelList"/>
    <dgm:cxn modelId="{200694CA-D610-4B0A-815E-AB4E31438DFC}" type="presParOf" srcId="{3DBF7E6B-1DC7-46F2-961D-1DE6C7D83D76}" destId="{882C8805-8727-4B72-832D-64319D359682}" srcOrd="0" destOrd="0" presId="urn:microsoft.com/office/officeart/2018/5/layout/IconLeafLabelList"/>
    <dgm:cxn modelId="{6BC5A815-F333-4BD6-AB23-758402D99891}" type="presParOf" srcId="{882C8805-8727-4B72-832D-64319D359682}" destId="{5FD37EA8-4C16-4817-BB60-DC19B37FACE7}" srcOrd="0" destOrd="0" presId="urn:microsoft.com/office/officeart/2018/5/layout/IconLeafLabelList"/>
    <dgm:cxn modelId="{78AE1DED-5AFD-4740-9649-BC5AAC4FA3E8}" type="presParOf" srcId="{882C8805-8727-4B72-832D-64319D359682}" destId="{97B6B4E3-9775-4364-A34D-09079EB7A696}" srcOrd="1" destOrd="0" presId="urn:microsoft.com/office/officeart/2018/5/layout/IconLeafLabelList"/>
    <dgm:cxn modelId="{67B3ECF7-AD8A-4251-9DF0-3BBD1832DEA9}" type="presParOf" srcId="{882C8805-8727-4B72-832D-64319D359682}" destId="{C7EF7700-E26F-471F-9474-38736D95EFDB}" srcOrd="2" destOrd="0" presId="urn:microsoft.com/office/officeart/2018/5/layout/IconLeafLabelList"/>
    <dgm:cxn modelId="{4C805831-E22F-4C32-AB48-A1C390924065}" type="presParOf" srcId="{882C8805-8727-4B72-832D-64319D359682}" destId="{0B32499E-443D-4D16-9A69-84CEDA737312}" srcOrd="3" destOrd="0" presId="urn:microsoft.com/office/officeart/2018/5/layout/IconLeafLabelList"/>
    <dgm:cxn modelId="{98655196-CADF-4F9B-ABE9-389501636523}" type="presParOf" srcId="{3DBF7E6B-1DC7-46F2-961D-1DE6C7D83D76}" destId="{54391EF5-7AEE-409E-9C0B-DD35D801CF10}" srcOrd="1" destOrd="0" presId="urn:microsoft.com/office/officeart/2018/5/layout/IconLeafLabelList"/>
    <dgm:cxn modelId="{B80D8559-3E54-442F-BC9B-1D2F45BED363}" type="presParOf" srcId="{3DBF7E6B-1DC7-46F2-961D-1DE6C7D83D76}" destId="{04FE180B-A693-4AAB-A543-B55ECA537147}" srcOrd="2" destOrd="0" presId="urn:microsoft.com/office/officeart/2018/5/layout/IconLeafLabelList"/>
    <dgm:cxn modelId="{CC2EE2A4-11DE-443E-ABC6-8D1393F83333}" type="presParOf" srcId="{04FE180B-A693-4AAB-A543-B55ECA537147}" destId="{C508FE7F-4333-45AD-820A-09DA1CA2E62F}" srcOrd="0" destOrd="0" presId="urn:microsoft.com/office/officeart/2018/5/layout/IconLeafLabelList"/>
    <dgm:cxn modelId="{224DEF04-A1A1-4AA8-9EAA-84D4205A5436}" type="presParOf" srcId="{04FE180B-A693-4AAB-A543-B55ECA537147}" destId="{AA67EE30-B060-4B2D-B54D-5F2BEF410766}" srcOrd="1" destOrd="0" presId="urn:microsoft.com/office/officeart/2018/5/layout/IconLeafLabelList"/>
    <dgm:cxn modelId="{1CA59E34-7EE2-475B-98D7-E32584C007B2}" type="presParOf" srcId="{04FE180B-A693-4AAB-A543-B55ECA537147}" destId="{9057A3FF-84D5-4A2A-BD9D-0696F9654CE7}" srcOrd="2" destOrd="0" presId="urn:microsoft.com/office/officeart/2018/5/layout/IconLeafLabelList"/>
    <dgm:cxn modelId="{7768FBE2-2438-435D-A26C-6CBFC8029DAC}" type="presParOf" srcId="{04FE180B-A693-4AAB-A543-B55ECA537147}" destId="{68144B7D-57BB-4CEF-AB46-13DF62B56382}" srcOrd="3" destOrd="0" presId="urn:microsoft.com/office/officeart/2018/5/layout/IconLeafLabelList"/>
    <dgm:cxn modelId="{D66605FF-616A-40E7-886C-E4CB89594132}" type="presParOf" srcId="{3DBF7E6B-1DC7-46F2-961D-1DE6C7D83D76}" destId="{2C5D2411-0DD5-4B41-971D-31C0ADE9C633}" srcOrd="3" destOrd="0" presId="urn:microsoft.com/office/officeart/2018/5/layout/IconLeafLabelList"/>
    <dgm:cxn modelId="{4471E656-E0EC-4A2B-8694-1DBA7C0B05F7}" type="presParOf" srcId="{3DBF7E6B-1DC7-46F2-961D-1DE6C7D83D76}" destId="{6BA21BB0-2EBE-42B0-BD8E-124B56044B41}" srcOrd="4" destOrd="0" presId="urn:microsoft.com/office/officeart/2018/5/layout/IconLeafLabelList"/>
    <dgm:cxn modelId="{3D67CB5E-3D56-4067-8A8E-86681A5C6EF1}" type="presParOf" srcId="{6BA21BB0-2EBE-42B0-BD8E-124B56044B41}" destId="{D4EF6604-B7E9-46E0-82A1-0A7053D7E646}" srcOrd="0" destOrd="0" presId="urn:microsoft.com/office/officeart/2018/5/layout/IconLeafLabelList"/>
    <dgm:cxn modelId="{FA04ED60-6C77-4BA0-BBCC-74E8A97D5012}" type="presParOf" srcId="{6BA21BB0-2EBE-42B0-BD8E-124B56044B41}" destId="{7B0041C7-53F2-4F69-9DDD-E070592E3200}" srcOrd="1" destOrd="0" presId="urn:microsoft.com/office/officeart/2018/5/layout/IconLeafLabelList"/>
    <dgm:cxn modelId="{0F446633-BE86-40DF-82EE-FDB387EA8EB4}" type="presParOf" srcId="{6BA21BB0-2EBE-42B0-BD8E-124B56044B41}" destId="{4294FF64-7837-4236-A2D4-6186ECCDE310}" srcOrd="2" destOrd="0" presId="urn:microsoft.com/office/officeart/2018/5/layout/IconLeafLabelList"/>
    <dgm:cxn modelId="{A2ED9BEA-610D-499A-B003-1BFE9E615950}" type="presParOf" srcId="{6BA21BB0-2EBE-42B0-BD8E-124B56044B41}" destId="{64829399-8608-429D-8FDD-74BB03E4249F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B33D774-76E3-46A1-96DF-18066BAA7FB8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66A48F4D-55D5-4F14-AE8A-BBF94820D6CA}">
      <dgm:prSet/>
      <dgm:spPr/>
      <dgm:t>
        <a:bodyPr/>
        <a:lstStyle/>
        <a:p>
          <a:pPr rtl="0"/>
          <a:r>
            <a:rPr lang="en-US" dirty="0"/>
            <a:t>Created the Display Weather functionality</a:t>
          </a:r>
          <a:r>
            <a:rPr lang="en-US" dirty="0">
              <a:latin typeface="Garamond" panose="020F0302020204030204"/>
            </a:rPr>
            <a:t> utilizing </a:t>
          </a:r>
          <a:r>
            <a:rPr lang="en-US" dirty="0" err="1">
              <a:latin typeface="Garamond" panose="020F0302020204030204"/>
            </a:rPr>
            <a:t>OpenWeather</a:t>
          </a:r>
          <a:r>
            <a:rPr lang="en-US" dirty="0">
              <a:latin typeface="Garamond" panose="020F0302020204030204"/>
            </a:rPr>
            <a:t> API</a:t>
          </a:r>
          <a:endParaRPr lang="en-US" dirty="0"/>
        </a:p>
      </dgm:t>
    </dgm:pt>
    <dgm:pt modelId="{1680E201-A9DE-4A6C-8263-7717CF0F1834}" type="parTrans" cxnId="{FB0148EE-DE5E-477F-A656-52D9EF18BD9A}">
      <dgm:prSet/>
      <dgm:spPr/>
      <dgm:t>
        <a:bodyPr/>
        <a:lstStyle/>
        <a:p>
          <a:endParaRPr lang="en-US"/>
        </a:p>
      </dgm:t>
    </dgm:pt>
    <dgm:pt modelId="{E38FE283-198E-4C17-B3AA-BD86120A36D1}" type="sibTrans" cxnId="{FB0148EE-DE5E-477F-A656-52D9EF18BD9A}">
      <dgm:prSet/>
      <dgm:spPr/>
      <dgm:t>
        <a:bodyPr/>
        <a:lstStyle/>
        <a:p>
          <a:endParaRPr lang="en-US"/>
        </a:p>
      </dgm:t>
    </dgm:pt>
    <dgm:pt modelId="{56C69761-907D-4ED0-9371-923086298F98}">
      <dgm:prSet/>
      <dgm:spPr/>
      <dgm:t>
        <a:bodyPr/>
        <a:lstStyle/>
        <a:p>
          <a:r>
            <a:rPr lang="en-US" dirty="0"/>
            <a:t>Developed ReadMe</a:t>
          </a:r>
        </a:p>
      </dgm:t>
    </dgm:pt>
    <dgm:pt modelId="{12A0AF36-C070-49AB-A61D-27D91E5CDFFE}" type="parTrans" cxnId="{D572FEC6-66AD-4B9D-A599-BC18383C38CA}">
      <dgm:prSet/>
      <dgm:spPr/>
      <dgm:t>
        <a:bodyPr/>
        <a:lstStyle/>
        <a:p>
          <a:endParaRPr lang="en-US"/>
        </a:p>
      </dgm:t>
    </dgm:pt>
    <dgm:pt modelId="{B22DB1D6-46AA-4530-B057-BB6E694E759A}" type="sibTrans" cxnId="{D572FEC6-66AD-4B9D-A599-BC18383C38CA}">
      <dgm:prSet/>
      <dgm:spPr/>
      <dgm:t>
        <a:bodyPr/>
        <a:lstStyle/>
        <a:p>
          <a:endParaRPr lang="en-US"/>
        </a:p>
      </dgm:t>
    </dgm:pt>
    <dgm:pt modelId="{B0B60B07-C172-4B7B-88DD-FFAF81716A98}">
      <dgm:prSet/>
      <dgm:spPr/>
      <dgm:t>
        <a:bodyPr/>
        <a:lstStyle/>
        <a:p>
          <a:r>
            <a:rPr lang="en-US" dirty="0"/>
            <a:t>Assisted in improving all JavaScript</a:t>
          </a:r>
        </a:p>
      </dgm:t>
    </dgm:pt>
    <dgm:pt modelId="{683868FE-C862-44D6-B693-59FF431A6A5A}" type="parTrans" cxnId="{4207B1BE-5735-4615-B3E8-2E807176DA32}">
      <dgm:prSet/>
      <dgm:spPr/>
      <dgm:t>
        <a:bodyPr/>
        <a:lstStyle/>
        <a:p>
          <a:endParaRPr lang="en-US"/>
        </a:p>
      </dgm:t>
    </dgm:pt>
    <dgm:pt modelId="{988C9A5C-CFBC-4E31-A080-B7BF3F83F012}" type="sibTrans" cxnId="{4207B1BE-5735-4615-B3E8-2E807176DA32}">
      <dgm:prSet/>
      <dgm:spPr/>
      <dgm:t>
        <a:bodyPr/>
        <a:lstStyle/>
        <a:p>
          <a:endParaRPr lang="en-US"/>
        </a:p>
      </dgm:t>
    </dgm:pt>
    <dgm:pt modelId="{7BD9C7B2-33A3-42EC-8E45-988707E8B990}" type="pres">
      <dgm:prSet presAssocID="{6B33D774-76E3-46A1-96DF-18066BAA7FB8}" presName="linear" presStyleCnt="0">
        <dgm:presLayoutVars>
          <dgm:animLvl val="lvl"/>
          <dgm:resizeHandles val="exact"/>
        </dgm:presLayoutVars>
      </dgm:prSet>
      <dgm:spPr/>
    </dgm:pt>
    <dgm:pt modelId="{9DB35C43-CF9F-4FB9-B3A2-EDB4AE13DCAE}" type="pres">
      <dgm:prSet presAssocID="{66A48F4D-55D5-4F14-AE8A-BBF94820D6CA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91EB8476-C0EF-4769-8C04-3310052A8472}" type="pres">
      <dgm:prSet presAssocID="{E38FE283-198E-4C17-B3AA-BD86120A36D1}" presName="spacer" presStyleCnt="0"/>
      <dgm:spPr/>
    </dgm:pt>
    <dgm:pt modelId="{B84C06B1-9C1C-4D99-883F-9BDD655C1E9E}" type="pres">
      <dgm:prSet presAssocID="{56C69761-907D-4ED0-9371-923086298F98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F4275097-1FA0-421C-8ABE-4D52DC8E5399}" type="pres">
      <dgm:prSet presAssocID="{B22DB1D6-46AA-4530-B057-BB6E694E759A}" presName="spacer" presStyleCnt="0"/>
      <dgm:spPr/>
    </dgm:pt>
    <dgm:pt modelId="{62A40A99-FE01-406D-A18A-E42AFC56A282}" type="pres">
      <dgm:prSet presAssocID="{B0B60B07-C172-4B7B-88DD-FFAF81716A98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AC5CB31E-B644-4F59-9FE4-AA896E4EF420}" type="presOf" srcId="{B0B60B07-C172-4B7B-88DD-FFAF81716A98}" destId="{62A40A99-FE01-406D-A18A-E42AFC56A282}" srcOrd="0" destOrd="0" presId="urn:microsoft.com/office/officeart/2005/8/layout/vList2"/>
    <dgm:cxn modelId="{0E05317C-F1D8-4CE1-8AF6-03D9B8DB22F2}" type="presOf" srcId="{6B33D774-76E3-46A1-96DF-18066BAA7FB8}" destId="{7BD9C7B2-33A3-42EC-8E45-988707E8B990}" srcOrd="0" destOrd="0" presId="urn:microsoft.com/office/officeart/2005/8/layout/vList2"/>
    <dgm:cxn modelId="{B30225B2-2598-4FB0-AD3D-FB0C6F054636}" type="presOf" srcId="{56C69761-907D-4ED0-9371-923086298F98}" destId="{B84C06B1-9C1C-4D99-883F-9BDD655C1E9E}" srcOrd="0" destOrd="0" presId="urn:microsoft.com/office/officeart/2005/8/layout/vList2"/>
    <dgm:cxn modelId="{660B6AB9-ABC2-4E45-999C-547800E2BE2F}" type="presOf" srcId="{66A48F4D-55D5-4F14-AE8A-BBF94820D6CA}" destId="{9DB35C43-CF9F-4FB9-B3A2-EDB4AE13DCAE}" srcOrd="0" destOrd="0" presId="urn:microsoft.com/office/officeart/2005/8/layout/vList2"/>
    <dgm:cxn modelId="{4207B1BE-5735-4615-B3E8-2E807176DA32}" srcId="{6B33D774-76E3-46A1-96DF-18066BAA7FB8}" destId="{B0B60B07-C172-4B7B-88DD-FFAF81716A98}" srcOrd="2" destOrd="0" parTransId="{683868FE-C862-44D6-B693-59FF431A6A5A}" sibTransId="{988C9A5C-CFBC-4E31-A080-B7BF3F83F012}"/>
    <dgm:cxn modelId="{D572FEC6-66AD-4B9D-A599-BC18383C38CA}" srcId="{6B33D774-76E3-46A1-96DF-18066BAA7FB8}" destId="{56C69761-907D-4ED0-9371-923086298F98}" srcOrd="1" destOrd="0" parTransId="{12A0AF36-C070-49AB-A61D-27D91E5CDFFE}" sibTransId="{B22DB1D6-46AA-4530-B057-BB6E694E759A}"/>
    <dgm:cxn modelId="{FB0148EE-DE5E-477F-A656-52D9EF18BD9A}" srcId="{6B33D774-76E3-46A1-96DF-18066BAA7FB8}" destId="{66A48F4D-55D5-4F14-AE8A-BBF94820D6CA}" srcOrd="0" destOrd="0" parTransId="{1680E201-A9DE-4A6C-8263-7717CF0F1834}" sibTransId="{E38FE283-198E-4C17-B3AA-BD86120A36D1}"/>
    <dgm:cxn modelId="{AFE632B4-BAB2-4622-BD35-D72FC0D7F527}" type="presParOf" srcId="{7BD9C7B2-33A3-42EC-8E45-988707E8B990}" destId="{9DB35C43-CF9F-4FB9-B3A2-EDB4AE13DCAE}" srcOrd="0" destOrd="0" presId="urn:microsoft.com/office/officeart/2005/8/layout/vList2"/>
    <dgm:cxn modelId="{AD67D6AC-384B-41EA-A492-20F2BC56042D}" type="presParOf" srcId="{7BD9C7B2-33A3-42EC-8E45-988707E8B990}" destId="{91EB8476-C0EF-4769-8C04-3310052A8472}" srcOrd="1" destOrd="0" presId="urn:microsoft.com/office/officeart/2005/8/layout/vList2"/>
    <dgm:cxn modelId="{F2F6406C-53C0-4070-A538-851C94C24D38}" type="presParOf" srcId="{7BD9C7B2-33A3-42EC-8E45-988707E8B990}" destId="{B84C06B1-9C1C-4D99-883F-9BDD655C1E9E}" srcOrd="2" destOrd="0" presId="urn:microsoft.com/office/officeart/2005/8/layout/vList2"/>
    <dgm:cxn modelId="{E1EE6C58-7BC5-4AF0-96DD-F53ADA005A08}" type="presParOf" srcId="{7BD9C7B2-33A3-42EC-8E45-988707E8B990}" destId="{F4275097-1FA0-421C-8ABE-4D52DC8E5399}" srcOrd="3" destOrd="0" presId="urn:microsoft.com/office/officeart/2005/8/layout/vList2"/>
    <dgm:cxn modelId="{EC6FA824-ADBF-48B9-80DD-8ABE72BF759A}" type="presParOf" srcId="{7BD9C7B2-33A3-42EC-8E45-988707E8B990}" destId="{62A40A99-FE01-406D-A18A-E42AFC56A282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9FF328F-54B5-48E4-9D83-7457A540899F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accent1_2" csCatId="accent1" phldr="1"/>
      <dgm:spPr/>
      <dgm:t>
        <a:bodyPr/>
        <a:lstStyle/>
        <a:p>
          <a:endParaRPr lang="en-US"/>
        </a:p>
      </dgm:t>
    </dgm:pt>
    <dgm:pt modelId="{12B48F6D-24E8-4CF2-83B4-21D07C1E1731}">
      <dgm:prSet/>
      <dgm:spPr/>
      <dgm:t>
        <a:bodyPr/>
        <a:lstStyle/>
        <a:p>
          <a:r>
            <a:rPr lang="en-US"/>
            <a:t>Implement a mapped route for each saved restaurant</a:t>
          </a:r>
        </a:p>
      </dgm:t>
    </dgm:pt>
    <dgm:pt modelId="{FE1303BE-5460-44D0-B111-AFDF452CA761}" type="parTrans" cxnId="{3B3AAFD7-3331-4FB1-B7D5-DCB9BC972C00}">
      <dgm:prSet/>
      <dgm:spPr/>
      <dgm:t>
        <a:bodyPr/>
        <a:lstStyle/>
        <a:p>
          <a:endParaRPr lang="en-US"/>
        </a:p>
      </dgm:t>
    </dgm:pt>
    <dgm:pt modelId="{CDC51096-B3DB-4163-A41F-A427A98646C7}" type="sibTrans" cxnId="{3B3AAFD7-3331-4FB1-B7D5-DCB9BC972C00}">
      <dgm:prSet/>
      <dgm:spPr/>
      <dgm:t>
        <a:bodyPr/>
        <a:lstStyle/>
        <a:p>
          <a:endParaRPr lang="en-US"/>
        </a:p>
      </dgm:t>
    </dgm:pt>
    <dgm:pt modelId="{822677B9-2850-41B6-ACEB-126B73B8690C}">
      <dgm:prSet/>
      <dgm:spPr/>
      <dgm:t>
        <a:bodyPr/>
        <a:lstStyle/>
        <a:p>
          <a:r>
            <a:rPr lang="en-US"/>
            <a:t>Include a link to each restaurant's website</a:t>
          </a:r>
        </a:p>
      </dgm:t>
    </dgm:pt>
    <dgm:pt modelId="{0C9D8DA0-21D0-4ED7-ACAE-C4E6852FED73}" type="parTrans" cxnId="{DAF6833B-28F0-465B-A904-D9E10F3049EC}">
      <dgm:prSet/>
      <dgm:spPr/>
      <dgm:t>
        <a:bodyPr/>
        <a:lstStyle/>
        <a:p>
          <a:endParaRPr lang="en-US"/>
        </a:p>
      </dgm:t>
    </dgm:pt>
    <dgm:pt modelId="{4ABE2CA6-D3AA-4C9D-8BAD-29E8553CF834}" type="sibTrans" cxnId="{DAF6833B-28F0-465B-A904-D9E10F3049EC}">
      <dgm:prSet/>
      <dgm:spPr/>
      <dgm:t>
        <a:bodyPr/>
        <a:lstStyle/>
        <a:p>
          <a:endParaRPr lang="en-US"/>
        </a:p>
      </dgm:t>
    </dgm:pt>
    <dgm:pt modelId="{406B122A-CD0D-4D4C-83A5-FE27CF6A7AC7}" type="pres">
      <dgm:prSet presAssocID="{C9FF328F-54B5-48E4-9D83-7457A540899F}" presName="root" presStyleCnt="0">
        <dgm:presLayoutVars>
          <dgm:dir/>
          <dgm:resizeHandles val="exact"/>
        </dgm:presLayoutVars>
      </dgm:prSet>
      <dgm:spPr/>
    </dgm:pt>
    <dgm:pt modelId="{9A8D2198-6838-4E42-9B1D-AF3EF4B32993}" type="pres">
      <dgm:prSet presAssocID="{12B48F6D-24E8-4CF2-83B4-21D07C1E1731}" presName="compNode" presStyleCnt="0"/>
      <dgm:spPr/>
    </dgm:pt>
    <dgm:pt modelId="{7E85714D-B8BB-4CEB-9733-86900B4A4FA4}" type="pres">
      <dgm:prSet presAssocID="{12B48F6D-24E8-4CF2-83B4-21D07C1E1731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rker"/>
        </a:ext>
      </dgm:extLst>
    </dgm:pt>
    <dgm:pt modelId="{D2D9E307-D3E6-44B7-B904-D1B85769E918}" type="pres">
      <dgm:prSet presAssocID="{12B48F6D-24E8-4CF2-83B4-21D07C1E1731}" presName="spaceRect" presStyleCnt="0"/>
      <dgm:spPr/>
    </dgm:pt>
    <dgm:pt modelId="{BFB79378-BE6E-4CDD-8C52-668A3D6553B4}" type="pres">
      <dgm:prSet presAssocID="{12B48F6D-24E8-4CF2-83B4-21D07C1E1731}" presName="textRect" presStyleLbl="revTx" presStyleIdx="0" presStyleCnt="2">
        <dgm:presLayoutVars>
          <dgm:chMax val="1"/>
          <dgm:chPref val="1"/>
        </dgm:presLayoutVars>
      </dgm:prSet>
      <dgm:spPr/>
    </dgm:pt>
    <dgm:pt modelId="{CBE78C1E-7BF6-4918-B60A-4E4AEEFD577C}" type="pres">
      <dgm:prSet presAssocID="{CDC51096-B3DB-4163-A41F-A427A98646C7}" presName="sibTrans" presStyleCnt="0"/>
      <dgm:spPr/>
    </dgm:pt>
    <dgm:pt modelId="{74E4DE19-FE51-4FDF-AEE4-8A61EEA5348E}" type="pres">
      <dgm:prSet presAssocID="{822677B9-2850-41B6-ACEB-126B73B8690C}" presName="compNode" presStyleCnt="0"/>
      <dgm:spPr/>
    </dgm:pt>
    <dgm:pt modelId="{F54005AE-E7F9-4FFE-9B64-51355C84E5CE}" type="pres">
      <dgm:prSet presAssocID="{822677B9-2850-41B6-ACEB-126B73B8690C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nk"/>
        </a:ext>
      </dgm:extLst>
    </dgm:pt>
    <dgm:pt modelId="{B885C0CF-7EAC-4361-80B9-E10D9154F73C}" type="pres">
      <dgm:prSet presAssocID="{822677B9-2850-41B6-ACEB-126B73B8690C}" presName="spaceRect" presStyleCnt="0"/>
      <dgm:spPr/>
    </dgm:pt>
    <dgm:pt modelId="{D87D8D31-575F-4C59-AC39-2D9C87E077EB}" type="pres">
      <dgm:prSet presAssocID="{822677B9-2850-41B6-ACEB-126B73B8690C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B7ABF708-1B13-4F2C-9F9A-39C4C6681855}" type="presOf" srcId="{12B48F6D-24E8-4CF2-83B4-21D07C1E1731}" destId="{BFB79378-BE6E-4CDD-8C52-668A3D6553B4}" srcOrd="0" destOrd="0" presId="urn:microsoft.com/office/officeart/2018/2/layout/IconLabelList"/>
    <dgm:cxn modelId="{DAF6833B-28F0-465B-A904-D9E10F3049EC}" srcId="{C9FF328F-54B5-48E4-9D83-7457A540899F}" destId="{822677B9-2850-41B6-ACEB-126B73B8690C}" srcOrd="1" destOrd="0" parTransId="{0C9D8DA0-21D0-4ED7-ACAE-C4E6852FED73}" sibTransId="{4ABE2CA6-D3AA-4C9D-8BAD-29E8553CF834}"/>
    <dgm:cxn modelId="{79721B62-D0E0-4A40-9D49-E02E4F8A77FC}" type="presOf" srcId="{822677B9-2850-41B6-ACEB-126B73B8690C}" destId="{D87D8D31-575F-4C59-AC39-2D9C87E077EB}" srcOrd="0" destOrd="0" presId="urn:microsoft.com/office/officeart/2018/2/layout/IconLabelList"/>
    <dgm:cxn modelId="{B9356976-D134-4A2B-9DCF-F63EA3BFACB5}" type="presOf" srcId="{C9FF328F-54B5-48E4-9D83-7457A540899F}" destId="{406B122A-CD0D-4D4C-83A5-FE27CF6A7AC7}" srcOrd="0" destOrd="0" presId="urn:microsoft.com/office/officeart/2018/2/layout/IconLabelList"/>
    <dgm:cxn modelId="{3B3AAFD7-3331-4FB1-B7D5-DCB9BC972C00}" srcId="{C9FF328F-54B5-48E4-9D83-7457A540899F}" destId="{12B48F6D-24E8-4CF2-83B4-21D07C1E1731}" srcOrd="0" destOrd="0" parTransId="{FE1303BE-5460-44D0-B111-AFDF452CA761}" sibTransId="{CDC51096-B3DB-4163-A41F-A427A98646C7}"/>
    <dgm:cxn modelId="{8BBB2928-2082-4C9C-A60E-B4D122181A9D}" type="presParOf" srcId="{406B122A-CD0D-4D4C-83A5-FE27CF6A7AC7}" destId="{9A8D2198-6838-4E42-9B1D-AF3EF4B32993}" srcOrd="0" destOrd="0" presId="urn:microsoft.com/office/officeart/2018/2/layout/IconLabelList"/>
    <dgm:cxn modelId="{DBC12994-B30D-4098-A0B7-AD97A0A2892C}" type="presParOf" srcId="{9A8D2198-6838-4E42-9B1D-AF3EF4B32993}" destId="{7E85714D-B8BB-4CEB-9733-86900B4A4FA4}" srcOrd="0" destOrd="0" presId="urn:microsoft.com/office/officeart/2018/2/layout/IconLabelList"/>
    <dgm:cxn modelId="{BF2E3141-8128-4E02-9A25-8DFEFE1F9BDB}" type="presParOf" srcId="{9A8D2198-6838-4E42-9B1D-AF3EF4B32993}" destId="{D2D9E307-D3E6-44B7-B904-D1B85769E918}" srcOrd="1" destOrd="0" presId="urn:microsoft.com/office/officeart/2018/2/layout/IconLabelList"/>
    <dgm:cxn modelId="{9899CD9D-8091-4CEA-83C4-12E9A44F4D1D}" type="presParOf" srcId="{9A8D2198-6838-4E42-9B1D-AF3EF4B32993}" destId="{BFB79378-BE6E-4CDD-8C52-668A3D6553B4}" srcOrd="2" destOrd="0" presId="urn:microsoft.com/office/officeart/2018/2/layout/IconLabelList"/>
    <dgm:cxn modelId="{39BDD109-4598-4A99-9008-51F6B57DDD0F}" type="presParOf" srcId="{406B122A-CD0D-4D4C-83A5-FE27CF6A7AC7}" destId="{CBE78C1E-7BF6-4918-B60A-4E4AEEFD577C}" srcOrd="1" destOrd="0" presId="urn:microsoft.com/office/officeart/2018/2/layout/IconLabelList"/>
    <dgm:cxn modelId="{2C1B2271-25CD-4D2F-8236-4039562511A4}" type="presParOf" srcId="{406B122A-CD0D-4D4C-83A5-FE27CF6A7AC7}" destId="{74E4DE19-FE51-4FDF-AEE4-8A61EEA5348E}" srcOrd="2" destOrd="0" presId="urn:microsoft.com/office/officeart/2018/2/layout/IconLabelList"/>
    <dgm:cxn modelId="{3A72ABE0-50AA-4075-A9A2-7D7B3ECFEFF4}" type="presParOf" srcId="{74E4DE19-FE51-4FDF-AEE4-8A61EEA5348E}" destId="{F54005AE-E7F9-4FFE-9B64-51355C84E5CE}" srcOrd="0" destOrd="0" presId="urn:microsoft.com/office/officeart/2018/2/layout/IconLabelList"/>
    <dgm:cxn modelId="{8DBB9383-A0B6-44C1-AD1B-DE4709BAD90F}" type="presParOf" srcId="{74E4DE19-FE51-4FDF-AEE4-8A61EEA5348E}" destId="{B885C0CF-7EAC-4361-80B9-E10D9154F73C}" srcOrd="1" destOrd="0" presId="urn:microsoft.com/office/officeart/2018/2/layout/IconLabelList"/>
    <dgm:cxn modelId="{61D5FAA2-108A-4920-AB9B-49527CCD1D5E}" type="presParOf" srcId="{74E4DE19-FE51-4FDF-AEE4-8A61EEA5348E}" destId="{D87D8D31-575F-4C59-AC39-2D9C87E077EB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0F3511F-9B66-47DB-B51F-1DFEA759373A}">
      <dsp:nvSpPr>
        <dsp:cNvPr id="0" name=""/>
        <dsp:cNvSpPr/>
      </dsp:nvSpPr>
      <dsp:spPr>
        <a:xfrm>
          <a:off x="1519199" y="325888"/>
          <a:ext cx="1944000" cy="1944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078C6F0-A785-400B-9016-88521001ACF4}">
      <dsp:nvSpPr>
        <dsp:cNvPr id="0" name=""/>
        <dsp:cNvSpPr/>
      </dsp:nvSpPr>
      <dsp:spPr>
        <a:xfrm>
          <a:off x="331199" y="2740191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An app designed to either use a user supplied address or their current location to display the highest rated restaurants in that area as well as the weather for the week.</a:t>
          </a:r>
        </a:p>
      </dsp:txBody>
      <dsp:txXfrm>
        <a:off x="331199" y="2740191"/>
        <a:ext cx="4320000" cy="720000"/>
      </dsp:txXfrm>
    </dsp:sp>
    <dsp:sp modelId="{6BE628BF-A037-4124-9F7C-0EC1821C0903}">
      <dsp:nvSpPr>
        <dsp:cNvPr id="0" name=""/>
        <dsp:cNvSpPr/>
      </dsp:nvSpPr>
      <dsp:spPr>
        <a:xfrm>
          <a:off x="6595199" y="325888"/>
          <a:ext cx="1944000" cy="1944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0438E54-053A-4115-8A8E-5377424E7B9A}">
      <dsp:nvSpPr>
        <dsp:cNvPr id="0" name=""/>
        <dsp:cNvSpPr/>
      </dsp:nvSpPr>
      <dsp:spPr>
        <a:xfrm>
          <a:off x="5407199" y="2740191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Some cities have so many restaurants it can be overwhelming, and it stinks to go out when the weather is less than favorable. This app simplifies the planning for a night out.</a:t>
          </a:r>
        </a:p>
      </dsp:txBody>
      <dsp:txXfrm>
        <a:off x="5407199" y="2740191"/>
        <a:ext cx="432000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D37EA8-4C16-4817-BB60-DC19B37FACE7}">
      <dsp:nvSpPr>
        <dsp:cNvPr id="0" name=""/>
        <dsp:cNvSpPr/>
      </dsp:nvSpPr>
      <dsp:spPr>
        <a:xfrm>
          <a:off x="458193" y="1321962"/>
          <a:ext cx="1235250" cy="1235250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7B6B4E3-9775-4364-A34D-09079EB7A696}">
      <dsp:nvSpPr>
        <dsp:cNvPr id="0" name=""/>
        <dsp:cNvSpPr/>
      </dsp:nvSpPr>
      <dsp:spPr>
        <a:xfrm>
          <a:off x="721443" y="1585212"/>
          <a:ext cx="708750" cy="70875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32499E-443D-4D16-9A69-84CEDA737312}">
      <dsp:nvSpPr>
        <dsp:cNvPr id="0" name=""/>
        <dsp:cNvSpPr/>
      </dsp:nvSpPr>
      <dsp:spPr>
        <a:xfrm>
          <a:off x="63318" y="2941962"/>
          <a:ext cx="2025000" cy="787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 dirty="0"/>
            <a:t>Created </a:t>
          </a:r>
          <a:r>
            <a:rPr lang="en-US" sz="1100" kern="1200" dirty="0">
              <a:latin typeface="Garamond" panose="020F0302020204030204"/>
            </a:rPr>
            <a:t>framework</a:t>
          </a:r>
          <a:r>
            <a:rPr lang="en-US" sz="1100" kern="1200" dirty="0"/>
            <a:t> for the site</a:t>
          </a:r>
          <a:r>
            <a:rPr lang="en-US" sz="1100" kern="1200" dirty="0">
              <a:latin typeface="Garamond" panose="020F0302020204030204"/>
            </a:rPr>
            <a:t> and added styling</a:t>
          </a:r>
          <a:endParaRPr lang="en-US" sz="1100" kern="1200" dirty="0"/>
        </a:p>
      </dsp:txBody>
      <dsp:txXfrm>
        <a:off x="63318" y="2941962"/>
        <a:ext cx="2025000" cy="787500"/>
      </dsp:txXfrm>
    </dsp:sp>
    <dsp:sp modelId="{C508FE7F-4333-45AD-820A-09DA1CA2E62F}">
      <dsp:nvSpPr>
        <dsp:cNvPr id="0" name=""/>
        <dsp:cNvSpPr/>
      </dsp:nvSpPr>
      <dsp:spPr>
        <a:xfrm>
          <a:off x="2837568" y="1321962"/>
          <a:ext cx="1235250" cy="1235250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A67EE30-B060-4B2D-B54D-5F2BEF410766}">
      <dsp:nvSpPr>
        <dsp:cNvPr id="0" name=""/>
        <dsp:cNvSpPr/>
      </dsp:nvSpPr>
      <dsp:spPr>
        <a:xfrm>
          <a:off x="3100818" y="1585212"/>
          <a:ext cx="708750" cy="70875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8144B7D-57BB-4CEF-AB46-13DF62B56382}">
      <dsp:nvSpPr>
        <dsp:cNvPr id="0" name=""/>
        <dsp:cNvSpPr/>
      </dsp:nvSpPr>
      <dsp:spPr>
        <a:xfrm>
          <a:off x="2442693" y="2941962"/>
          <a:ext cx="2025000" cy="787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 dirty="0"/>
            <a:t>Created the "My Picks" section functionality</a:t>
          </a:r>
          <a:r>
            <a:rPr lang="en-US" sz="1100" kern="1200" dirty="0">
              <a:latin typeface="Garamond" panose="020F0302020204030204"/>
            </a:rPr>
            <a:t> allowing Restaurants to save to local storage</a:t>
          </a:r>
          <a:endParaRPr lang="en-US" sz="1100" kern="1200" dirty="0"/>
        </a:p>
      </dsp:txBody>
      <dsp:txXfrm>
        <a:off x="2442693" y="2941962"/>
        <a:ext cx="2025000" cy="787500"/>
      </dsp:txXfrm>
    </dsp:sp>
    <dsp:sp modelId="{D4EF6604-B7E9-46E0-82A1-0A7053D7E646}">
      <dsp:nvSpPr>
        <dsp:cNvPr id="0" name=""/>
        <dsp:cNvSpPr/>
      </dsp:nvSpPr>
      <dsp:spPr>
        <a:xfrm>
          <a:off x="5216943" y="1321962"/>
          <a:ext cx="1235250" cy="1235250"/>
        </a:xfrm>
        <a:prstGeom prst="round2DiagRect">
          <a:avLst>
            <a:gd name="adj1" fmla="val 29727"/>
            <a:gd name="adj2" fmla="val 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B0041C7-53F2-4F69-9DDD-E070592E3200}">
      <dsp:nvSpPr>
        <dsp:cNvPr id="0" name=""/>
        <dsp:cNvSpPr/>
      </dsp:nvSpPr>
      <dsp:spPr>
        <a:xfrm>
          <a:off x="5480193" y="1585212"/>
          <a:ext cx="708750" cy="70875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4829399-8608-429D-8FDD-74BB03E4249F}">
      <dsp:nvSpPr>
        <dsp:cNvPr id="0" name=""/>
        <dsp:cNvSpPr/>
      </dsp:nvSpPr>
      <dsp:spPr>
        <a:xfrm>
          <a:off x="4822068" y="2941962"/>
          <a:ext cx="2025000" cy="787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 dirty="0">
              <a:latin typeface="Garamond" panose="020F0302020204030204"/>
            </a:rPr>
            <a:t>Organized Team Tasks</a:t>
          </a:r>
        </a:p>
      </dsp:txBody>
      <dsp:txXfrm>
        <a:off x="4822068" y="2941962"/>
        <a:ext cx="2025000" cy="7875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DB35C43-CF9F-4FB9-B3A2-EDB4AE13DCAE}">
      <dsp:nvSpPr>
        <dsp:cNvPr id="0" name=""/>
        <dsp:cNvSpPr/>
      </dsp:nvSpPr>
      <dsp:spPr>
        <a:xfrm>
          <a:off x="0" y="636432"/>
          <a:ext cx="6910387" cy="119808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Created the Display Weather functionality</a:t>
          </a:r>
          <a:r>
            <a:rPr lang="en-US" sz="3200" kern="1200" dirty="0">
              <a:latin typeface="Garamond" panose="020F0302020204030204"/>
            </a:rPr>
            <a:t> utilizing </a:t>
          </a:r>
          <a:r>
            <a:rPr lang="en-US" sz="3200" kern="1200" dirty="0" err="1">
              <a:latin typeface="Garamond" panose="020F0302020204030204"/>
            </a:rPr>
            <a:t>OpenWeather</a:t>
          </a:r>
          <a:r>
            <a:rPr lang="en-US" sz="3200" kern="1200" dirty="0">
              <a:latin typeface="Garamond" panose="020F0302020204030204"/>
            </a:rPr>
            <a:t> API</a:t>
          </a:r>
          <a:endParaRPr lang="en-US" sz="3200" kern="1200" dirty="0"/>
        </a:p>
      </dsp:txBody>
      <dsp:txXfrm>
        <a:off x="58485" y="694917"/>
        <a:ext cx="6793417" cy="1081110"/>
      </dsp:txXfrm>
    </dsp:sp>
    <dsp:sp modelId="{B84C06B1-9C1C-4D99-883F-9BDD655C1E9E}">
      <dsp:nvSpPr>
        <dsp:cNvPr id="0" name=""/>
        <dsp:cNvSpPr/>
      </dsp:nvSpPr>
      <dsp:spPr>
        <a:xfrm>
          <a:off x="0" y="1926672"/>
          <a:ext cx="6910387" cy="1198080"/>
        </a:xfrm>
        <a:prstGeom prst="roundRect">
          <a:avLst/>
        </a:prstGeom>
        <a:solidFill>
          <a:schemeClr val="accent2">
            <a:hueOff val="10052557"/>
            <a:satOff val="-209"/>
            <a:lumOff val="3529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Developed ReadMe</a:t>
          </a:r>
        </a:p>
      </dsp:txBody>
      <dsp:txXfrm>
        <a:off x="58485" y="1985157"/>
        <a:ext cx="6793417" cy="1081110"/>
      </dsp:txXfrm>
    </dsp:sp>
    <dsp:sp modelId="{62A40A99-FE01-406D-A18A-E42AFC56A282}">
      <dsp:nvSpPr>
        <dsp:cNvPr id="0" name=""/>
        <dsp:cNvSpPr/>
      </dsp:nvSpPr>
      <dsp:spPr>
        <a:xfrm>
          <a:off x="0" y="3216912"/>
          <a:ext cx="6910387" cy="1198080"/>
        </a:xfrm>
        <a:prstGeom prst="roundRect">
          <a:avLst/>
        </a:prstGeom>
        <a:solidFill>
          <a:schemeClr val="accent2">
            <a:hueOff val="20105114"/>
            <a:satOff val="-418"/>
            <a:lumOff val="7058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Assisted in improving all JavaScript</a:t>
          </a:r>
        </a:p>
      </dsp:txBody>
      <dsp:txXfrm>
        <a:off x="58485" y="3275397"/>
        <a:ext cx="6793417" cy="108111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E85714D-B8BB-4CEB-9733-86900B4A4FA4}">
      <dsp:nvSpPr>
        <dsp:cNvPr id="0" name=""/>
        <dsp:cNvSpPr/>
      </dsp:nvSpPr>
      <dsp:spPr>
        <a:xfrm>
          <a:off x="904959" y="1271249"/>
          <a:ext cx="1412437" cy="14124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FB79378-BE6E-4CDD-8C52-668A3D6553B4}">
      <dsp:nvSpPr>
        <dsp:cNvPr id="0" name=""/>
        <dsp:cNvSpPr/>
      </dsp:nvSpPr>
      <dsp:spPr>
        <a:xfrm>
          <a:off x="41802" y="3060175"/>
          <a:ext cx="3138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Implement a mapped route for each saved restaurant</a:t>
          </a:r>
        </a:p>
      </dsp:txBody>
      <dsp:txXfrm>
        <a:off x="41802" y="3060175"/>
        <a:ext cx="3138750" cy="720000"/>
      </dsp:txXfrm>
    </dsp:sp>
    <dsp:sp modelId="{F54005AE-E7F9-4FFE-9B64-51355C84E5CE}">
      <dsp:nvSpPr>
        <dsp:cNvPr id="0" name=""/>
        <dsp:cNvSpPr/>
      </dsp:nvSpPr>
      <dsp:spPr>
        <a:xfrm>
          <a:off x="4592990" y="1271249"/>
          <a:ext cx="1412437" cy="14124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87D8D31-575F-4C59-AC39-2D9C87E077EB}">
      <dsp:nvSpPr>
        <dsp:cNvPr id="0" name=""/>
        <dsp:cNvSpPr/>
      </dsp:nvSpPr>
      <dsp:spPr>
        <a:xfrm>
          <a:off x="3729834" y="3060175"/>
          <a:ext cx="3138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Include a link to each restaurant's website</a:t>
          </a:r>
        </a:p>
      </dsp:txBody>
      <dsp:txXfrm>
        <a:off x="3729834" y="3060175"/>
        <a:ext cx="31387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14.jpeg>
</file>

<file path=ppt/media/image15.jpeg>
</file>

<file path=ppt/media/image16.png>
</file>

<file path=ppt/media/image17.svg>
</file>

<file path=ppt/media/image18.png>
</file>

<file path=ppt/media/image19.svg>
</file>

<file path=ppt/media/image2.jpeg>
</file>

<file path=ppt/media/image3.png>
</file>

<file path=ppt/media/image4.svg>
</file>

<file path=ppt/media/image5.png>
</file>

<file path=ppt/media/image6.svg>
</file>

<file path=ppt/media/image7.jpe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55413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04644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2863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29055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2018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23175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17949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99691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30669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14622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9324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9582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3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githttps:/github.com/Disha2022/Interactive_Front_End_Project" TargetMode="External"/><Relationship Id="rId2" Type="http://schemas.openxmlformats.org/officeDocument/2006/relationships/hyperlink" Target="http://Githubhttps:/disha2022.github.io/Interactive_Front_End_Project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lickr.com/photos/zappowbang/320079925/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/3.0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ietmotivator.blogspot.com/2010/11/taste-of-passion-restaurant-resorts.html" TargetMode="External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eativecommons.org/licenses/by-nc/3.0/" TargetMode="External"/><Relationship Id="rId4" Type="http://schemas.openxmlformats.org/officeDocument/2006/relationships/hyperlink" Target="https://disha2022.github.io/Interactive_Front_End_Project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71B0445-2186-7811-3C03-EF8D9485AE9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6250" b="6250"/>
          <a:stretch/>
        </p:blipFill>
        <p:spPr>
          <a:xfrm>
            <a:off x="-5386" y="0"/>
            <a:ext cx="12192031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FD57664-637D-40CA-83F2-B729A932B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4915076"/>
            <a:ext cx="12188952" cy="1942924"/>
          </a:xfrm>
          <a:prstGeom prst="rect">
            <a:avLst/>
          </a:prstGeom>
          <a:gradFill>
            <a:gsLst>
              <a:gs pos="43000">
                <a:schemeClr val="tx1">
                  <a:alpha val="2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533FA9-9A41-36E5-5641-6532416F1F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30976" y="5083605"/>
            <a:ext cx="4433791" cy="1317194"/>
          </a:xfrm>
        </p:spPr>
        <p:txBody>
          <a:bodyPr anchor="ctr">
            <a:normAutofit/>
          </a:bodyPr>
          <a:lstStyle/>
          <a:p>
            <a:r>
              <a:rPr lang="en-US" sz="4800" b="1" dirty="0">
                <a:solidFill>
                  <a:srgbClr val="FFFFFF"/>
                </a:solidFill>
              </a:rPr>
              <a:t>Evening Eats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C3FF4F-60BF-5335-1EF0-6E41BFD7B0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89580" y="5120639"/>
            <a:ext cx="3073745" cy="1280160"/>
          </a:xfrm>
        </p:spPr>
        <p:txBody>
          <a:bodyPr anchor="ctr">
            <a:normAutofit/>
          </a:bodyPr>
          <a:lstStyle/>
          <a:p>
            <a:r>
              <a:rPr lang="en-US" sz="1500" b="1" dirty="0">
                <a:solidFill>
                  <a:srgbClr val="FFFFFF"/>
                </a:solidFill>
              </a:rPr>
              <a:t>A site designed by: Disha Barua, Christian Foote, and Ethan Cahill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5B557D3-D7B4-404B-84A1-9BD182BE5B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7532813" y="5760720"/>
            <a:ext cx="118872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28588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7">
            <a:extLst>
              <a:ext uri="{FF2B5EF4-FFF2-40B4-BE49-F238E27FC236}">
                <a16:creationId xmlns:a16="http://schemas.microsoft.com/office/drawing/2014/main" id="{3741B58E-3B65-4A01-A276-975AB2CF8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9">
            <a:extLst>
              <a:ext uri="{FF2B5EF4-FFF2-40B4-BE49-F238E27FC236}">
                <a16:creationId xmlns:a16="http://schemas.microsoft.com/office/drawing/2014/main" id="{7AAC67C3-831B-4AB1-A259-DFB839CAFA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648593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8D7162-5418-E551-85B4-89AE08E95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69" y="605896"/>
            <a:ext cx="3642309" cy="5646208"/>
          </a:xfrm>
        </p:spPr>
        <p:txBody>
          <a:bodyPr anchor="ctr">
            <a:normAutofit/>
          </a:bodyPr>
          <a:lstStyle/>
          <a:p>
            <a:r>
              <a:rPr lang="en-US" sz="4400">
                <a:solidFill>
                  <a:srgbClr val="FFFFFF"/>
                </a:solidFill>
              </a:rPr>
              <a:t>Links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C1CAD6-CF5B-A7E2-9662-56F1FD19DD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1958" y="605896"/>
            <a:ext cx="5923721" cy="5646208"/>
          </a:xfrm>
        </p:spPr>
        <p:txBody>
          <a:bodyPr vert="horz" lIns="0" tIns="45720" rIns="0" bIns="45720" rtlCol="0" anchor="ctr">
            <a:normAutofit/>
          </a:bodyPr>
          <a:lstStyle/>
          <a:p>
            <a:r>
              <a:rPr lang="en-US" dirty="0">
                <a:ea typeface="+mn-lt"/>
                <a:cs typeface="+mn-lt"/>
                <a:hlinkClick r:id="rId2"/>
              </a:rPr>
              <a:t>Live Site: https://disha2022.github.io/Interactive_Front_End_Project/</a:t>
            </a:r>
          </a:p>
          <a:p>
            <a:r>
              <a:rPr lang="en-US" dirty="0">
                <a:ea typeface="+mn-lt"/>
                <a:cs typeface="+mn-lt"/>
                <a:hlinkClick r:id="rId3"/>
              </a:rPr>
              <a:t>GitHub: https://github.com/Disha2022/Interactive_Front_End_Project</a:t>
            </a:r>
          </a:p>
          <a:p>
            <a:endParaRPr lang="en-US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12796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1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E29B6B-96E9-3D12-7A8C-A799EEA68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14786" y="516836"/>
            <a:ext cx="3100136" cy="1960234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rgbClr val="BA9E49"/>
                </a:solidFill>
              </a:rPr>
              <a:t>Why Evening Eats?</a:t>
            </a:r>
          </a:p>
        </p:txBody>
      </p:sp>
      <p:pic>
        <p:nvPicPr>
          <p:cNvPr id="4" name="Picture 4" descr="A picture containing text, building, sign, outdoor&#10;&#10;Description automatically generated">
            <a:extLst>
              <a:ext uri="{FF2B5EF4-FFF2-40B4-BE49-F238E27FC236}">
                <a16:creationId xmlns:a16="http://schemas.microsoft.com/office/drawing/2014/main" id="{0A2F9849-07F4-F984-C871-8C56734BC14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8652" r="2642"/>
          <a:stretch/>
        </p:blipFill>
        <p:spPr>
          <a:xfrm>
            <a:off x="-1" y="10"/>
            <a:ext cx="8111272" cy="6857990"/>
          </a:xfrm>
          <a:prstGeom prst="rect">
            <a:avLst/>
          </a:prstGeom>
        </p:spPr>
      </p:pic>
      <p:cxnSp>
        <p:nvCxnSpPr>
          <p:cNvPr id="21" name="Straight Connector 13">
            <a:extLst>
              <a:ext uri="{FF2B5EF4-FFF2-40B4-BE49-F238E27FC236}">
                <a16:creationId xmlns:a16="http://schemas.microsoft.com/office/drawing/2014/main" id="{5A0A5CF6-407C-4691-8122-49DF69D00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730145" y="2633962"/>
            <a:ext cx="292608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Content Placeholder 8">
            <a:extLst>
              <a:ext uri="{FF2B5EF4-FFF2-40B4-BE49-F238E27FC236}">
                <a16:creationId xmlns:a16="http://schemas.microsoft.com/office/drawing/2014/main" id="{70081B57-217C-7FED-8E60-2777E3132B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14786" y="2790855"/>
            <a:ext cx="3084844" cy="3311766"/>
          </a:xfrm>
        </p:spPr>
        <p:txBody>
          <a:bodyPr vert="horz" lIns="0" tIns="45720" rIns="0" bIns="45720" rtlCol="0" anchor="t">
            <a:normAutofit/>
          </a:bodyPr>
          <a:lstStyle/>
          <a:p>
            <a:r>
              <a:rPr lang="en-US" sz="2000" dirty="0"/>
              <a:t>Have you ever been stuck trying to decide where to eat?</a:t>
            </a:r>
          </a:p>
          <a:p>
            <a:r>
              <a:rPr lang="en-US" sz="2000" dirty="0"/>
              <a:t>Maybe you're in a new city?</a:t>
            </a:r>
          </a:p>
          <a:p>
            <a:r>
              <a:rPr lang="en-US" sz="2000" dirty="0"/>
              <a:t>Do you worry that the weather might wreck your evening?</a:t>
            </a:r>
          </a:p>
          <a:p>
            <a:r>
              <a:rPr lang="en-US" sz="2000" dirty="0"/>
              <a:t>Let us take care of it for you!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B4EC03-31F4-7238-AEF3-6BB70CD11AD0}"/>
              </a:ext>
            </a:extLst>
          </p:cNvPr>
          <p:cNvSpPr txBox="1"/>
          <p:nvPr/>
        </p:nvSpPr>
        <p:spPr>
          <a:xfrm>
            <a:off x="5911631" y="6657945"/>
            <a:ext cx="2199640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445989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6000"/>
                <a:shade val="99000"/>
                <a:satMod val="140000"/>
              </a:schemeClr>
            </a:gs>
            <a:gs pos="65000">
              <a:schemeClr val="bg1">
                <a:tint val="100000"/>
                <a:shade val="80000"/>
                <a:satMod val="130000"/>
              </a:schemeClr>
            </a:gs>
            <a:gs pos="100000">
              <a:schemeClr val="bg1">
                <a:tint val="100000"/>
                <a:shade val="48000"/>
                <a:satMod val="120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0F6F1E82-F603-49E4-9641-09EEA984A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2D5189-C5B4-FD2F-5867-8A56DB2FE6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/>
              <a:t>Concept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81CFD00-FC30-4AFB-A61F-3127B2C90F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9D1595AB-90F6-488F-B5E3-F8CFCC8FAA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14" name="Content Placeholder 2">
            <a:extLst>
              <a:ext uri="{FF2B5EF4-FFF2-40B4-BE49-F238E27FC236}">
                <a16:creationId xmlns:a16="http://schemas.microsoft.com/office/drawing/2014/main" id="{E41AF6FE-A6FF-FFF9-1669-E25EDA92843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28690616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720961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4A301D-D8A0-41AE-E0DC-4805D44E7D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516835"/>
            <a:ext cx="3448259" cy="1666501"/>
          </a:xfrm>
        </p:spPr>
        <p:txBody>
          <a:bodyPr>
            <a:normAutofit/>
          </a:bodyPr>
          <a:lstStyle/>
          <a:p>
            <a:r>
              <a:rPr lang="en-US" sz="3700">
                <a:solidFill>
                  <a:srgbClr val="FFFFFF"/>
                </a:solidFill>
              </a:rPr>
              <a:t>Process: Technologies Used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3686" y="2353592"/>
            <a:ext cx="329184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A208E9-E225-5AC8-C13C-B3C86B8EA3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2546224"/>
            <a:ext cx="3448259" cy="3342747"/>
          </a:xfrm>
        </p:spPr>
        <p:txBody>
          <a:bodyPr vert="horz" lIns="0" tIns="45720" rIns="0" bIns="45720" rtlCol="0">
            <a:normAutofit/>
          </a:bodyPr>
          <a:lstStyle/>
          <a:p>
            <a:r>
              <a:rPr lang="en-US" sz="1800" dirty="0">
                <a:solidFill>
                  <a:srgbClr val="FFFFFF"/>
                </a:solidFill>
              </a:rPr>
              <a:t>Technologies used include:</a:t>
            </a:r>
          </a:p>
          <a:p>
            <a:pPr marL="383540" lvl="1"/>
            <a:r>
              <a:rPr lang="en-US" sz="1800" dirty="0">
                <a:solidFill>
                  <a:srgbClr val="FFFFFF"/>
                </a:solidFill>
              </a:rPr>
              <a:t>HTML</a:t>
            </a:r>
          </a:p>
          <a:p>
            <a:pPr marL="383540" lvl="1"/>
            <a:r>
              <a:rPr lang="en-US" sz="1800" dirty="0" err="1">
                <a:solidFill>
                  <a:srgbClr val="FFFFFF"/>
                </a:solidFill>
              </a:rPr>
              <a:t>Javascript</a:t>
            </a:r>
            <a:endParaRPr lang="en-US" sz="1800" dirty="0">
              <a:solidFill>
                <a:srgbClr val="FFFFFF"/>
              </a:solidFill>
            </a:endParaRPr>
          </a:p>
          <a:p>
            <a:pPr marL="383540" lvl="1"/>
            <a:r>
              <a:rPr lang="en-US" sz="1800" dirty="0">
                <a:solidFill>
                  <a:srgbClr val="FFFFFF"/>
                </a:solidFill>
              </a:rPr>
              <a:t>CSS</a:t>
            </a:r>
          </a:p>
          <a:p>
            <a:pPr marL="383540" lvl="1"/>
            <a:r>
              <a:rPr lang="en-US" sz="1800" dirty="0">
                <a:solidFill>
                  <a:srgbClr val="FFFFFF"/>
                </a:solidFill>
              </a:rPr>
              <a:t>Tailwind</a:t>
            </a:r>
          </a:p>
          <a:p>
            <a:pPr marL="383540" lvl="1"/>
            <a:r>
              <a:rPr lang="en-US" sz="1800" dirty="0">
                <a:solidFill>
                  <a:srgbClr val="FFFFFF"/>
                </a:solidFill>
              </a:rPr>
              <a:t>Google Places and Geocoding API</a:t>
            </a:r>
          </a:p>
          <a:p>
            <a:pPr marL="383540" lvl="1"/>
            <a:r>
              <a:rPr lang="en-US" sz="1800" dirty="0" err="1">
                <a:solidFill>
                  <a:srgbClr val="FFFFFF"/>
                </a:solidFill>
              </a:rPr>
              <a:t>OpenWeather</a:t>
            </a:r>
            <a:r>
              <a:rPr lang="en-US" sz="1800" dirty="0">
                <a:solidFill>
                  <a:srgbClr val="FFFFFF"/>
                </a:solidFill>
              </a:rPr>
              <a:t> API</a:t>
            </a:r>
          </a:p>
          <a:p>
            <a:pPr marL="200660" lvl="1" indent="0">
              <a:buNone/>
            </a:pPr>
            <a:endParaRPr lang="en-US" sz="1800" dirty="0">
              <a:solidFill>
                <a:srgbClr val="FFFFFF"/>
              </a:solidFill>
            </a:endParaRPr>
          </a:p>
        </p:txBody>
      </p:sp>
      <p:pic>
        <p:nvPicPr>
          <p:cNvPr id="5" name="Picture 4" descr="Computer script on a screen">
            <a:extLst>
              <a:ext uri="{FF2B5EF4-FFF2-40B4-BE49-F238E27FC236}">
                <a16:creationId xmlns:a16="http://schemas.microsoft.com/office/drawing/2014/main" id="{E33B16D6-DFD8-430F-E38F-E890710113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6741" b="-3"/>
          <a:stretch/>
        </p:blipFill>
        <p:spPr>
          <a:xfrm>
            <a:off x="4654296" y="10"/>
            <a:ext cx="753770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8001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6000"/>
                <a:shade val="99000"/>
                <a:satMod val="140000"/>
              </a:schemeClr>
            </a:gs>
            <a:gs pos="65000">
              <a:schemeClr val="bg1">
                <a:tint val="100000"/>
                <a:shade val="80000"/>
                <a:satMod val="130000"/>
              </a:schemeClr>
            </a:gs>
            <a:gs pos="100000">
              <a:schemeClr val="bg1">
                <a:tint val="100000"/>
                <a:shade val="48000"/>
                <a:satMod val="120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103E59AE-44F8-4FB9-BF05-C888FE3E1D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33AB3B-777F-A03C-33D2-CB1F96A11F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259" y="634946"/>
            <a:ext cx="3372529" cy="5055904"/>
          </a:xfrm>
        </p:spPr>
        <p:txBody>
          <a:bodyPr anchor="ctr">
            <a:normAutofit/>
          </a:bodyPr>
          <a:lstStyle/>
          <a:p>
            <a:r>
              <a:rPr lang="en-US" dirty="0"/>
              <a:t>Tasks: Disha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752F38C-F560-47AA-90AD-209F39C04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35022" y="1791298"/>
            <a:ext cx="0" cy="27432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8B6B14AE-589A-45CC-A30D-41995FC1F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469873E-6BB0-45AD-AC6E-56A3FC9A6D8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14904206"/>
              </p:ext>
            </p:extLst>
          </p:nvPr>
        </p:nvGraphicFramePr>
        <p:xfrm>
          <a:off x="4648201" y="639763"/>
          <a:ext cx="6910387" cy="5051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470272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6000"/>
                <a:shade val="99000"/>
                <a:satMod val="140000"/>
              </a:schemeClr>
            </a:gs>
            <a:gs pos="65000">
              <a:schemeClr val="bg1">
                <a:tint val="100000"/>
                <a:shade val="80000"/>
                <a:satMod val="130000"/>
              </a:schemeClr>
            </a:gs>
            <a:gs pos="100000">
              <a:schemeClr val="bg1">
                <a:tint val="100000"/>
                <a:shade val="48000"/>
                <a:satMod val="120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03E59AE-44F8-4FB9-BF05-C888FE3E1D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0C122A-73A0-6B23-7CB1-D065A571E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259" y="634946"/>
            <a:ext cx="3372529" cy="5055904"/>
          </a:xfrm>
        </p:spPr>
        <p:txBody>
          <a:bodyPr anchor="ctr">
            <a:normAutofit/>
          </a:bodyPr>
          <a:lstStyle/>
          <a:p>
            <a:r>
              <a:rPr lang="en-US" dirty="0"/>
              <a:t>Christian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752F38C-F560-47AA-90AD-209F39C04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35022" y="1791298"/>
            <a:ext cx="0" cy="27432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8B6B14AE-589A-45CC-A30D-41995FC1F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A5F6F1B-C8AC-A857-1F1B-AF6B9AE795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59102471"/>
              </p:ext>
            </p:extLst>
          </p:nvPr>
        </p:nvGraphicFramePr>
        <p:xfrm>
          <a:off x="4648201" y="639763"/>
          <a:ext cx="6910387" cy="5051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156031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6F4823-1AF4-B5E9-F22E-87C6974DE9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516835"/>
            <a:ext cx="5977937" cy="1666501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Ethan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15896" y="2353592"/>
            <a:ext cx="530352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27F8B1-9945-24C2-37B2-3568FC0CC2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2546224"/>
            <a:ext cx="5977938" cy="3342747"/>
          </a:xfrm>
        </p:spPr>
        <p:txBody>
          <a:bodyPr vert="horz" lIns="0" tIns="45720" rIns="0" bIns="45720" rtlCol="0">
            <a:normAutofit/>
          </a:bodyPr>
          <a:lstStyle/>
          <a:p>
            <a:r>
              <a:rPr lang="en-US" sz="1800">
                <a:solidFill>
                  <a:srgbClr val="FFFFFF"/>
                </a:solidFill>
              </a:rPr>
              <a:t>Utilized Google API to geocode user location</a:t>
            </a:r>
          </a:p>
          <a:p>
            <a:r>
              <a:rPr lang="en-US" sz="1800">
                <a:solidFill>
                  <a:srgbClr val="FFFFFF"/>
                </a:solidFill>
              </a:rPr>
              <a:t>Used user location to find restaurants in area</a:t>
            </a:r>
          </a:p>
          <a:p>
            <a:r>
              <a:rPr lang="en-US" sz="1800">
                <a:solidFill>
                  <a:srgbClr val="FFFFFF"/>
                </a:solidFill>
              </a:rPr>
              <a:t>Added additional animations to site</a:t>
            </a:r>
          </a:p>
        </p:txBody>
      </p:sp>
      <p:pic>
        <p:nvPicPr>
          <p:cNvPr id="5" name="Picture 4" descr="Locator flag on a city map">
            <a:extLst>
              <a:ext uri="{FF2B5EF4-FFF2-40B4-BE49-F238E27FC236}">
                <a16:creationId xmlns:a16="http://schemas.microsoft.com/office/drawing/2014/main" id="{17B5B4D8-4249-4D3F-852F-00794F6D64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34" r="49252" b="-3"/>
          <a:stretch/>
        </p:blipFill>
        <p:spPr>
          <a:xfrm>
            <a:off x="7611902" y="10"/>
            <a:ext cx="458009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4329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80EA7F3C-9F22-918B-401B-7A6CA55F02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3664" b="14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D3B3C64-997D-711B-0D45-085EEBD58B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 dirty="0">
                <a:solidFill>
                  <a:srgbClr val="FFFFFF"/>
                </a:solidFill>
              </a:rPr>
              <a:t>Demo of Site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584FB3-5D84-DA02-0629-D514B84085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0051" y="4645152"/>
            <a:ext cx="10058400" cy="114300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cap="all" spc="200" dirty="0">
                <a:solidFill>
                  <a:schemeClr val="tx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https://disha2022.github.io/Interactive_Front_End_Project/</a:t>
            </a:r>
            <a:endParaRPr lang="en-US" cap="all" spc="200" dirty="0">
              <a:solidFill>
                <a:schemeClr val="tx1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!!footer rectangle">
            <a:extLst>
              <a:ext uri="{FF2B5EF4-FFF2-40B4-BE49-F238E27FC236}">
                <a16:creationId xmlns:a16="http://schemas.microsoft.com/office/drawing/2014/main" id="{B40A8CA7-7D5A-43B0-A1A0-B558ECA9E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9127C49-7818-6ADA-0391-E24CF0796C20}"/>
              </a:ext>
            </a:extLst>
          </p:cNvPr>
          <p:cNvSpPr txBox="1"/>
          <p:nvPr/>
        </p:nvSpPr>
        <p:spPr>
          <a:xfrm>
            <a:off x="9836868" y="6657945"/>
            <a:ext cx="2355132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571959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FEBD0D2-AA2A-4936-A509-D629383EF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A48C0A-F4C9-DF85-5B7C-197313A22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7212" y="634946"/>
            <a:ext cx="3372529" cy="5055904"/>
          </a:xfrm>
        </p:spPr>
        <p:txBody>
          <a:bodyPr anchor="ctr">
            <a:normAutofit/>
          </a:bodyPr>
          <a:lstStyle/>
          <a:p>
            <a:r>
              <a:rPr lang="en-US" sz="4500"/>
              <a:t>Future Development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752F38C-F560-47AA-90AD-209F39C04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56978" y="1791298"/>
            <a:ext cx="0" cy="27432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86506110-E6E1-4309-83FA-C6B068FA34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DFCC9D1-D358-D0C9-FDE8-A3A6D783B6F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98454757"/>
              </p:ext>
            </p:extLst>
          </p:nvPr>
        </p:nvGraphicFramePr>
        <p:xfrm>
          <a:off x="633413" y="639763"/>
          <a:ext cx="6910387" cy="5051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60900598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AnalogousFromRegularSeedLeftStep">
      <a:dk1>
        <a:srgbClr val="000000"/>
      </a:dk1>
      <a:lt1>
        <a:srgbClr val="FFFFFF"/>
      </a:lt1>
      <a:dk2>
        <a:srgbClr val="311C1E"/>
      </a:dk2>
      <a:lt2>
        <a:srgbClr val="F0F1F3"/>
      </a:lt2>
      <a:accent1>
        <a:srgbClr val="BA9E49"/>
      </a:accent1>
      <a:accent2>
        <a:srgbClr val="B1633B"/>
      </a:accent2>
      <a:accent3>
        <a:srgbClr val="C34D56"/>
      </a:accent3>
      <a:accent4>
        <a:srgbClr val="B13B76"/>
      </a:accent4>
      <a:accent5>
        <a:srgbClr val="C34DB9"/>
      </a:accent5>
      <a:accent6>
        <a:srgbClr val="8A3BB1"/>
      </a:accent6>
      <a:hlink>
        <a:srgbClr val="4A68C2"/>
      </a:hlink>
      <a:folHlink>
        <a:srgbClr val="7F7F7F"/>
      </a:folHlink>
    </a:clrScheme>
    <a:fontScheme name="Retrospect">
      <a:majorFont>
        <a:latin typeface="Garamond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aramond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47</TotalTime>
  <Words>307</Words>
  <Application>Microsoft Office PowerPoint</Application>
  <PresentationFormat>Widescreen</PresentationFormat>
  <Paragraphs>40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Calibri</vt:lpstr>
      <vt:lpstr>Garamond</vt:lpstr>
      <vt:lpstr>RetrospectVTI</vt:lpstr>
      <vt:lpstr>Evening Eats</vt:lpstr>
      <vt:lpstr>Why Evening Eats?</vt:lpstr>
      <vt:lpstr>Concept</vt:lpstr>
      <vt:lpstr>Process: Technologies Used</vt:lpstr>
      <vt:lpstr>Tasks: Disha</vt:lpstr>
      <vt:lpstr>Christian</vt:lpstr>
      <vt:lpstr>Ethan</vt:lpstr>
      <vt:lpstr>Demo of Site</vt:lpstr>
      <vt:lpstr>Future Development</vt:lpstr>
      <vt:lpstr>Links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john.malkentzos</cp:lastModifiedBy>
  <cp:revision>209</cp:revision>
  <dcterms:created xsi:type="dcterms:W3CDTF">2022-04-10T19:47:25Z</dcterms:created>
  <dcterms:modified xsi:type="dcterms:W3CDTF">2022-04-11T01:55:11Z</dcterms:modified>
</cp:coreProperties>
</file>

<file path=docProps/thumbnail.jpeg>
</file>